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8" r:id="rId3"/>
    <p:sldId id="263" r:id="rId4"/>
    <p:sldId id="264" r:id="rId5"/>
    <p:sldId id="265" r:id="rId6"/>
    <p:sldId id="259" r:id="rId7"/>
    <p:sldId id="260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66" r:id="rId28"/>
    <p:sldId id="267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76450435-6131-4BA9-BD02-603D08AFE7CB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3"/>
              </a:solidFill>
            </a:ln>
          </a:top>
          <a:bottom>
            <a:ln w="2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3"/>
              </a:solidFill>
            </a:ln>
          </a:top>
          <a:bottom>
            <a:ln w="10000" cmpd="sng">
              <a:solidFill>
                <a:schemeClr val="accent3"/>
              </a:solidFill>
            </a:ln>
          </a:bottom>
        </a:tcBdr>
        <a:fill>
          <a:solidFill>
            <a:schemeClr val="accent3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E1AC179A-AAE8-4965-B83C-04088BF44C00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2"/>
              </a:solidFill>
            </a:ln>
          </a:top>
          <a:bottom>
            <a:ln w="2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2"/>
              </a:solidFill>
            </a:ln>
          </a:top>
          <a:bottom>
            <a:ln w="10000" cmpd="sng">
              <a:solidFill>
                <a:schemeClr val="accent2"/>
              </a:solidFill>
            </a:ln>
          </a:bottom>
        </a:tcBdr>
        <a:fill>
          <a:solidFill>
            <a:schemeClr val="accent2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0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0.png"  /><Relationship Id="rId9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07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084300" y="0"/>
            <a:ext cx="5384800" cy="538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95900" y="3162300"/>
            <a:ext cx="55118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0" y="6248400"/>
            <a:ext cx="3543300" cy="3975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2425700"/>
            <a:ext cx="11417300" cy="294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홍대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카페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 </a:t>
            </a:r>
            <a:endParaRPr lang="en-US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맞춤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추천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서비스</a:t>
            </a:r>
            <a:endParaRPr lang="ko-KR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85700" y="6400800"/>
            <a:ext cx="5410200" cy="3822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조장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부조장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이윤형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조원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백찬혁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이주연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이경희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김은규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3869246"/>
            <a:ext cx="16256000" cy="619658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김은규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백엔드 개발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 SPRING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FRAMEWORK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API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시스템 연동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프로젝트 전반적으로 필요한 시스템 연동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개선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BACKEND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0472701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33400" y="3695700"/>
            <a:ext cx="17373600" cy="6370129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이경희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Selenium, BeautifulSoup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함께 활용하여 HTML 파싱 및 데이터 추출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NLTK(Natural Language Toolkit)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사용자 리뷰 및 텍스트 데이터를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처리하고,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자연어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			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분석(NLP)을 통해 키워드 추출, 감성 분석 등 수행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Folium, Haversine, Geopy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지도 시각화 및 거리 계산, 지오코딩을 통해 사용자 위치와 카페 		간의 거리 기반 추천 시스템 구현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ElasticSearch, Kibana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검색 엔진 구축 및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빠른 데이터 추출을 위한 쿼리 작성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Database 관리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MySQL,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데이터 관리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41097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DATA SCIENCE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89420139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185667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6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화면 정의서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5343525"/>
            <a:ext cx="16535400" cy="383857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기능 명세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각 화면에서 제공해야 하는 기능 및 동작 정의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디자인 가이드라인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en-US" alt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인터페이스(UI)의 레이아웃, 구성 요소, 스타일 등에 대한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세부 사항 정의</a:t>
            </a:r>
            <a:endParaRPr lang="en-US" alt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보다 명확한 커뮤니케이션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개발자와 기획자 간의 명확한 소통을 위한 기준 설정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76838015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06386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17726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5920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09757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6370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2855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983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185667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1.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개요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5343525"/>
            <a:ext cx="14668500" cy="336232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분석하여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최적의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개발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이용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데이터를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바탕으로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맞춤형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제공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홍대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지역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간의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연결을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강화하여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방문율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빅데이터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제안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소비자들의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편의성을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높이고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고객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유입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01893649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594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50494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36565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6019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7920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4218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4162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0100" y="1168400"/>
            <a:ext cx="5372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6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/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범위관리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09600" y="3543300"/>
          <a:ext cx="17145000" cy="6400801"/>
        </p:xfrm>
        <a:graphic>
          <a:graphicData uri="http://schemas.openxmlformats.org/drawingml/2006/table">
            <a:tbl>
              <a:tblPr firstRow="1" bandRow="1">
                <a:tableStyleId>{E1AC179A-AAE8-4965-B83C-04088BF44C00}</a:tableStyleId>
              </a:tblPr>
              <a:tblGrid>
                <a:gridCol w="4288380"/>
                <a:gridCol w="12856620"/>
              </a:tblGrid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Date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Task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8/20 ~ 8/21</a:t>
                      </a:r>
                      <a:endParaRPr lang="en-US" altLang="ko-KR" sz="3000" b="0" i="0" u="none" strike="noStrike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8/26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 설계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(Workflow,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기능분해도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CRUD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매트릭스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메뉴 구성도 등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)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UI / UX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기획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8/29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Database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설계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8/30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데이터 수집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정의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가공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9/20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823014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50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12700"/>
            <a:ext cx="2463800" cy="246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749300"/>
            <a:ext cx="5448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74356" y="3238500"/>
          <a:ext cx="17785028" cy="6275828"/>
        </p:xfrm>
        <a:graphic>
          <a:graphicData uri="http://schemas.openxmlformats.org/drawingml/2006/table">
            <a:tbl>
              <a:tblPr firstRow="1" bandRow="1"/>
              <a:tblGrid>
                <a:gridCol w="3383280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</a:tblGrid>
              <a:tr h="367665"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3600">
                          <a:latin typeface="전기안전체 Regular TTF"/>
                          <a:ea typeface="전기안전체 Regular TTF"/>
                        </a:rPr>
                        <a:t>작업</a:t>
                      </a:r>
                      <a:endParaRPr lang="ko-KR" altLang="en-US" sz="3600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 gridSpan="10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8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gridSpan="13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</a:tr>
              <a:tr h="367665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27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28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5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기능 설계 (Workflow, 기능분해도, CRUD 매트릭스, 메뉴 구성도 등)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UI / UX 기획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Database 설계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데이터 수집 / 정의 / 가공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16350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8999" y="4385692"/>
            <a:ext cx="14732000" cy="25866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맞춤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검색 기록이나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사용자의 선호도를 바탕으로 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선호유형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프랜차이즈 여부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맛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산미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바디감 등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분위기 등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96552041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385692"/>
            <a:ext cx="12120054" cy="39582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다른 방식의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평점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리뷰 수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좋아요 등을 활용한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성별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연령대 별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선호 유형 별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나의 위치 기반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32946861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069271"/>
            <a:ext cx="13320204" cy="54917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다양한 방식의 검색기능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특정 위치 기반의 검색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키워드 기반의 검색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검색된 결과에 필터를 적용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필터 예시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연령대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편의시설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와이파이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주차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흡연실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휠체어 접근성 등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테마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보드게임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한옥 등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46039979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-334734" y="7383332"/>
            <a:ext cx="5330466" cy="126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2349501" y="7404100"/>
            <a:ext cx="5372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4775200" y="7404100"/>
            <a:ext cx="5372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7302500" y="7404100"/>
            <a:ext cx="53721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94100" y="-12700"/>
            <a:ext cx="3340100" cy="334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9436100" y="7404100"/>
            <a:ext cx="5372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12448097" y="7404101"/>
            <a:ext cx="53721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4400" y="1168400"/>
            <a:ext cx="45720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3.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개발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스택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4520" y="3735896"/>
            <a:ext cx="1626679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Front-End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5471" y="6574346"/>
            <a:ext cx="1605533" cy="13483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-HTML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-CSS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-JAVASCRIPT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-BOOTSTRAP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95600" y="3745421"/>
            <a:ext cx="15293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Back-End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486400" y="3745421"/>
            <a:ext cx="14912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Database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20000" y="3745421"/>
            <a:ext cx="219608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Infrastructure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15600" y="3745421"/>
            <a:ext cx="11483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형상관리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56892" y="6736271"/>
            <a:ext cx="2243708" cy="10245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-Spring Framework</a:t>
            </a:r>
            <a:b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</a:b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(4.2.4-Release)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-MyBatis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(3.3.1)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17046" y="7012496"/>
            <a:ext cx="1853183" cy="3863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-MySQL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(8.0.21)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38567" y="7043167"/>
            <a:ext cx="729233" cy="3863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-AWS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91800" y="7069646"/>
            <a:ext cx="967357" cy="3863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-GitHub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20600" y="6896100"/>
            <a:ext cx="2324100" cy="952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-Python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(3.8.8)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-ElasticSearch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(6.5.1)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-Kibana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(6.5.1)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468600" y="3771900"/>
            <a:ext cx="2374900" cy="4191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개발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툴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및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웹서버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16200" y="6248400"/>
            <a:ext cx="2743200" cy="22479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-Eclipse 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(STS3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3.9.13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-Spyder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4.2.5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-VS Code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-MySQL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Workbench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8.0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-Apache Tomcat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8.5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3754946"/>
            <a:ext cx="2081783" cy="4244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데이터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수집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/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분석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38100"/>
            <a:ext cx="18288000" cy="337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560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4199" y="1143000"/>
            <a:ext cx="7188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4.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워크플로우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" y="3314700"/>
            <a:ext cx="182880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33400" y="3869246"/>
            <a:ext cx="17297400" cy="619658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PM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Manager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전체 프로젝트 관리 및 일정 조율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주요 의사결정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PA (Project Assistant):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기술적 리더십 제공, 아키텍처 설계, 코드 품질 관리, 기술적 문제 및 일정상 문제 	해결 지원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71374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4540782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3869246"/>
            <a:ext cx="16256000" cy="619658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이윤형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이주연</a:t>
            </a:r>
            <a:r>
              <a:rPr lang="en-US" altLang="ko-KR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백찬혁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화면 기획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화면 정의서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UI/UX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프로토 타입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HTML, CSS, JAVASCRIPT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사용하여 화면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FRONTEND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524975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433</ep:Words>
  <ep:PresentationFormat>On-screen Show (4:3)</ep:PresentationFormat>
  <ep:Paragraphs>100</ep:Paragraphs>
  <ep:Slides>28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ledle</cp:lastModifiedBy>
  <dcterms:modified xsi:type="dcterms:W3CDTF">2024-09-04T03:19:12.081</dcterms:modified>
  <cp:revision>74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